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63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D5B6FFC9-5A2C-4BB8-B07E-970681C7E3D4}">
          <p14:sldIdLst/>
        </p14:section>
        <p14:section name="Section par défaut" id="{CF0CFD79-A4B4-46EA-B9F0-C7AC651581A7}">
          <p14:sldIdLst>
            <p14:sldId id="257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379"/>
    <a:srgbClr val="E50043"/>
    <a:srgbClr val="009F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1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0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88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xanne Ugolini" userId="271f14f2-afc9-42b5-9d32-22a2cc3f8b7b" providerId="ADAL" clId="{99525405-60CD-49B3-939B-D9BAA1C42E1C}"/>
    <pc:docChg chg="modSld">
      <pc:chgData name="Roxanne Ugolini" userId="271f14f2-afc9-42b5-9d32-22a2cc3f8b7b" providerId="ADAL" clId="{99525405-60CD-49B3-939B-D9BAA1C42E1C}" dt="2020-01-28T12:59:53.977" v="116" actId="947"/>
      <pc:docMkLst>
        <pc:docMk/>
      </pc:docMkLst>
      <pc:sldChg chg="modSp">
        <pc:chgData name="Roxanne Ugolini" userId="271f14f2-afc9-42b5-9d32-22a2cc3f8b7b" providerId="ADAL" clId="{99525405-60CD-49B3-939B-D9BAA1C42E1C}" dt="2020-01-28T12:59:53.977" v="116" actId="947"/>
        <pc:sldMkLst>
          <pc:docMk/>
          <pc:sldMk cId="4249905282" sldId="257"/>
        </pc:sldMkLst>
        <pc:spChg chg="mod">
          <ac:chgData name="Roxanne Ugolini" userId="271f14f2-afc9-42b5-9d32-22a2cc3f8b7b" providerId="ADAL" clId="{99525405-60CD-49B3-939B-D9BAA1C42E1C}" dt="2020-01-28T12:57:45.044" v="104" actId="20577"/>
          <ac:spMkLst>
            <pc:docMk/>
            <pc:sldMk cId="4249905282" sldId="257"/>
            <ac:spMk id="11" creationId="{9F7CCB60-68FF-43ED-AD09-6B5A33B160FF}"/>
          </ac:spMkLst>
        </pc:spChg>
        <pc:spChg chg="mod">
          <ac:chgData name="Roxanne Ugolini" userId="271f14f2-afc9-42b5-9d32-22a2cc3f8b7b" providerId="ADAL" clId="{99525405-60CD-49B3-939B-D9BAA1C42E1C}" dt="2020-01-28T12:57:38.861" v="102" actId="20577"/>
          <ac:spMkLst>
            <pc:docMk/>
            <pc:sldMk cId="4249905282" sldId="257"/>
            <ac:spMk id="14" creationId="{59B31E8E-6A57-4E08-AD17-3C799A3F94FC}"/>
          </ac:spMkLst>
        </pc:spChg>
        <pc:spChg chg="mod">
          <ac:chgData name="Roxanne Ugolini" userId="271f14f2-afc9-42b5-9d32-22a2cc3f8b7b" providerId="ADAL" clId="{99525405-60CD-49B3-939B-D9BAA1C42E1C}" dt="2020-01-28T12:59:53.977" v="116" actId="947"/>
          <ac:spMkLst>
            <pc:docMk/>
            <pc:sldMk cId="4249905282" sldId="257"/>
            <ac:spMk id="17" creationId="{A2690F12-193B-4E33-8BF8-5B7727CE3197}"/>
          </ac:spMkLst>
        </pc:spChg>
        <pc:spChg chg="mod">
          <ac:chgData name="Roxanne Ugolini" userId="271f14f2-afc9-42b5-9d32-22a2cc3f8b7b" providerId="ADAL" clId="{99525405-60CD-49B3-939B-D9BAA1C42E1C}" dt="2020-01-28T12:58:17.394" v="112" actId="20577"/>
          <ac:spMkLst>
            <pc:docMk/>
            <pc:sldMk cId="4249905282" sldId="257"/>
            <ac:spMk id="20" creationId="{134C5F07-00B5-4C34-A60B-041E289BDC83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BDF7F5-D7C7-467C-8DE4-72E8AF9E3B47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LU"/>
        </a:p>
      </dgm:t>
    </dgm:pt>
    <dgm:pt modelId="{C8E7A5CD-8BC9-4A33-9EBB-5D66F4D48253}">
      <dgm:prSet phldrT="[Texte]" custT="1"/>
      <dgm:spPr>
        <a:solidFill>
          <a:srgbClr val="E50043"/>
        </a:solidFill>
      </dgm:spPr>
      <dgm:t>
        <a:bodyPr/>
        <a:lstStyle/>
        <a:p>
          <a:r>
            <a:rPr lang="fr-FR" sz="1800" b="1" dirty="0"/>
            <a:t>Le programme privilèges</a:t>
          </a:r>
          <a:endParaRPr lang="fr-LU" sz="1800" b="1" dirty="0"/>
        </a:p>
      </dgm:t>
    </dgm:pt>
    <dgm:pt modelId="{89E5BFA3-23AB-4DEF-95C1-8650AB379CBB}" type="parTrans" cxnId="{2A9C4FC4-E01F-4A3C-9061-40809A2D5D07}">
      <dgm:prSet/>
      <dgm:spPr/>
      <dgm:t>
        <a:bodyPr/>
        <a:lstStyle/>
        <a:p>
          <a:endParaRPr lang="fr-LU"/>
        </a:p>
      </dgm:t>
    </dgm:pt>
    <dgm:pt modelId="{DFB7D42D-8DD0-4BFF-B818-7B3E90DCD3D8}" type="sibTrans" cxnId="{2A9C4FC4-E01F-4A3C-9061-40809A2D5D07}">
      <dgm:prSet/>
      <dgm:spPr/>
      <dgm:t>
        <a:bodyPr/>
        <a:lstStyle/>
        <a:p>
          <a:endParaRPr lang="fr-LU"/>
        </a:p>
      </dgm:t>
    </dgm:pt>
    <dgm:pt modelId="{B88682D9-278E-4926-83AE-590B86A926EB}">
      <dgm:prSet phldrT="[Texte]" custT="1"/>
      <dgm:spPr>
        <a:solidFill>
          <a:srgbClr val="E50043"/>
        </a:solidFill>
      </dgm:spPr>
      <dgm:t>
        <a:bodyPr/>
        <a:lstStyle/>
        <a:p>
          <a:r>
            <a:rPr lang="fr-FR" sz="1800" b="1" dirty="0"/>
            <a:t>Pourquoi proposer un Avantage ?</a:t>
          </a:r>
          <a:endParaRPr lang="fr-LU" sz="1800" b="1" dirty="0"/>
        </a:p>
      </dgm:t>
    </dgm:pt>
    <dgm:pt modelId="{6F31D3CD-B423-4CED-9C38-E97BE8077E78}" type="parTrans" cxnId="{3347C580-A23E-4A9C-A738-8246D9D8BADF}">
      <dgm:prSet/>
      <dgm:spPr/>
      <dgm:t>
        <a:bodyPr/>
        <a:lstStyle/>
        <a:p>
          <a:endParaRPr lang="fr-LU"/>
        </a:p>
      </dgm:t>
    </dgm:pt>
    <dgm:pt modelId="{B3D6020D-CBE8-45B7-945D-C82D6C719B1C}" type="sibTrans" cxnId="{3347C580-A23E-4A9C-A738-8246D9D8BADF}">
      <dgm:prSet/>
      <dgm:spPr/>
      <dgm:t>
        <a:bodyPr/>
        <a:lstStyle/>
        <a:p>
          <a:endParaRPr lang="fr-LU"/>
        </a:p>
      </dgm:t>
    </dgm:pt>
    <dgm:pt modelId="{07D73CC6-418A-4729-9621-D097000B9150}">
      <dgm:prSet phldrT="[Texte]" custT="1"/>
      <dgm:spPr>
        <a:solidFill>
          <a:srgbClr val="E50043"/>
        </a:solidFill>
      </dgm:spPr>
      <dgm:t>
        <a:bodyPr/>
        <a:lstStyle/>
        <a:p>
          <a:pPr>
            <a:buNone/>
          </a:pPr>
          <a:r>
            <a:rPr lang="fr-LU" sz="18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Offre de lancement</a:t>
          </a:r>
        </a:p>
      </dgm:t>
    </dgm:pt>
    <dgm:pt modelId="{87A50C2C-BCA8-427F-8C9C-62A318FC6807}" type="parTrans" cxnId="{B8BCDF32-92E6-4973-91EC-19674A7626FF}">
      <dgm:prSet/>
      <dgm:spPr/>
      <dgm:t>
        <a:bodyPr/>
        <a:lstStyle/>
        <a:p>
          <a:endParaRPr lang="fr-LU"/>
        </a:p>
      </dgm:t>
    </dgm:pt>
    <dgm:pt modelId="{CAD6FB74-5FA9-47EF-9B1B-D740FCD0ACF1}" type="sibTrans" cxnId="{B8BCDF32-92E6-4973-91EC-19674A7626FF}">
      <dgm:prSet/>
      <dgm:spPr/>
      <dgm:t>
        <a:bodyPr/>
        <a:lstStyle/>
        <a:p>
          <a:endParaRPr lang="fr-LU"/>
        </a:p>
      </dgm:t>
    </dgm:pt>
    <dgm:pt modelId="{0CAFD83F-7F1B-4D81-B8D3-84A57D6586AB}">
      <dgm:prSet phldrT="[Texte]" custT="1"/>
      <dgm:spPr>
        <a:solidFill>
          <a:srgbClr val="E50043"/>
        </a:solidFill>
      </dgm:spPr>
      <dgm:t>
        <a:bodyPr/>
        <a:lstStyle/>
        <a:p>
          <a:r>
            <a:rPr lang="fr-FR" sz="1800" b="1" dirty="0" err="1"/>
            <a:t>Fonctionne-ment</a:t>
          </a:r>
          <a:endParaRPr lang="fr-LU" sz="1800" b="1" dirty="0"/>
        </a:p>
      </dgm:t>
    </dgm:pt>
    <dgm:pt modelId="{E66A3327-BF17-4C6E-88F8-EC0194030ED9}" type="parTrans" cxnId="{EBFFC1CB-6406-47BE-9132-8EC5223B3CAA}">
      <dgm:prSet/>
      <dgm:spPr/>
      <dgm:t>
        <a:bodyPr/>
        <a:lstStyle/>
        <a:p>
          <a:endParaRPr lang="fr-LU"/>
        </a:p>
      </dgm:t>
    </dgm:pt>
    <dgm:pt modelId="{C471AF9A-9EF4-41E7-8678-00C502E51B89}" type="sibTrans" cxnId="{EBFFC1CB-6406-47BE-9132-8EC5223B3CAA}">
      <dgm:prSet/>
      <dgm:spPr/>
      <dgm:t>
        <a:bodyPr/>
        <a:lstStyle/>
        <a:p>
          <a:endParaRPr lang="fr-LU"/>
        </a:p>
      </dgm:t>
    </dgm:pt>
    <dgm:pt modelId="{EA090A88-371F-4E50-A615-9F335336503B}">
      <dgm:prSet phldrT="[Texte]" custScaleX="215227" custScaleY="157199" custLinFactNeighborX="-44148" custLinFactNeighborY="-28098"/>
      <dgm:spPr>
        <a:ln w="28575">
          <a:solidFill>
            <a:srgbClr val="004379"/>
          </a:solidFill>
        </a:ln>
      </dgm:spPr>
      <dgm:t>
        <a:bodyPr/>
        <a:lstStyle/>
        <a:p>
          <a:endParaRPr lang="fr-LU" dirty="0"/>
        </a:p>
      </dgm:t>
    </dgm:pt>
    <dgm:pt modelId="{B7A8131D-14A0-4EE1-9ED3-B54848F0FA64}" type="parTrans" cxnId="{3B0F16D4-5BD7-4EF5-8A3F-3D8B09F14D36}">
      <dgm:prSet/>
      <dgm:spPr/>
      <dgm:t>
        <a:bodyPr/>
        <a:lstStyle/>
        <a:p>
          <a:endParaRPr lang="fr-LU"/>
        </a:p>
      </dgm:t>
    </dgm:pt>
    <dgm:pt modelId="{2B71EA65-1BFA-4C70-B015-DBA9EC5209EF}" type="sibTrans" cxnId="{3B0F16D4-5BD7-4EF5-8A3F-3D8B09F14D36}">
      <dgm:prSet/>
      <dgm:spPr/>
      <dgm:t>
        <a:bodyPr/>
        <a:lstStyle/>
        <a:p>
          <a:endParaRPr lang="fr-LU"/>
        </a:p>
      </dgm:t>
    </dgm:pt>
    <dgm:pt modelId="{3047071C-5199-481B-91BC-D92BD3A68E68}">
      <dgm:prSet custScaleX="215227" custScaleY="157199" custLinFactNeighborX="-44148" custLinFactNeighborY="-28098"/>
      <dgm:spPr/>
      <dgm:t>
        <a:bodyPr/>
        <a:lstStyle/>
        <a:p>
          <a:endParaRPr lang="fr-LU"/>
        </a:p>
      </dgm:t>
    </dgm:pt>
    <dgm:pt modelId="{7FB904C6-B992-48C8-B728-C2A2500DDC39}" type="parTrans" cxnId="{9A2B5C47-8066-47E9-B963-C532630BDB91}">
      <dgm:prSet/>
      <dgm:spPr/>
      <dgm:t>
        <a:bodyPr/>
        <a:lstStyle/>
        <a:p>
          <a:endParaRPr lang="fr-LU"/>
        </a:p>
      </dgm:t>
    </dgm:pt>
    <dgm:pt modelId="{8B832000-6E89-4DBD-915B-40A78B94C61C}" type="sibTrans" cxnId="{9A2B5C47-8066-47E9-B963-C532630BDB91}">
      <dgm:prSet/>
      <dgm:spPr/>
      <dgm:t>
        <a:bodyPr/>
        <a:lstStyle/>
        <a:p>
          <a:endParaRPr lang="fr-LU"/>
        </a:p>
      </dgm:t>
    </dgm:pt>
    <dgm:pt modelId="{AFA5D4CD-4296-4199-87D4-3BD9F46CA2F9}">
      <dgm:prSet custScaleX="215227" custScaleY="157199" custLinFactNeighborX="-44148" custLinFactNeighborY="-28098"/>
      <dgm:spPr/>
      <dgm:t>
        <a:bodyPr/>
        <a:lstStyle/>
        <a:p>
          <a:endParaRPr lang="fr-LU"/>
        </a:p>
      </dgm:t>
    </dgm:pt>
    <dgm:pt modelId="{C508D306-A6B3-411A-B07C-A2033E147BA3}" type="parTrans" cxnId="{9EEF5B3C-2450-45D7-9BFE-D17399F7F877}">
      <dgm:prSet/>
      <dgm:spPr/>
      <dgm:t>
        <a:bodyPr/>
        <a:lstStyle/>
        <a:p>
          <a:endParaRPr lang="fr-LU"/>
        </a:p>
      </dgm:t>
    </dgm:pt>
    <dgm:pt modelId="{FE901F8D-B24C-4638-B230-CCEE1916E26D}" type="sibTrans" cxnId="{9EEF5B3C-2450-45D7-9BFE-D17399F7F877}">
      <dgm:prSet/>
      <dgm:spPr/>
      <dgm:t>
        <a:bodyPr/>
        <a:lstStyle/>
        <a:p>
          <a:endParaRPr lang="fr-LU"/>
        </a:p>
      </dgm:t>
    </dgm:pt>
    <dgm:pt modelId="{8EC72D16-A815-4A4E-AFD3-BA6FCC58DFFF}">
      <dgm:prSet custScaleX="215227" custScaleY="157199" custLinFactNeighborX="-44148" custLinFactNeighborY="-28098"/>
      <dgm:spPr/>
      <dgm:t>
        <a:bodyPr/>
        <a:lstStyle/>
        <a:p>
          <a:endParaRPr lang="fr-LU"/>
        </a:p>
      </dgm:t>
    </dgm:pt>
    <dgm:pt modelId="{69040E7E-FFBA-452D-90C0-E002BFE79345}" type="parTrans" cxnId="{065D6561-DC36-470B-AAC3-79DD9D8DF901}">
      <dgm:prSet/>
      <dgm:spPr/>
      <dgm:t>
        <a:bodyPr/>
        <a:lstStyle/>
        <a:p>
          <a:endParaRPr lang="fr-LU"/>
        </a:p>
      </dgm:t>
    </dgm:pt>
    <dgm:pt modelId="{D9D8356A-032F-4ECE-BB7B-EF23E90F855F}" type="sibTrans" cxnId="{065D6561-DC36-470B-AAC3-79DD9D8DF901}">
      <dgm:prSet/>
      <dgm:spPr/>
      <dgm:t>
        <a:bodyPr/>
        <a:lstStyle/>
        <a:p>
          <a:endParaRPr lang="fr-LU"/>
        </a:p>
      </dgm:t>
    </dgm:pt>
    <dgm:pt modelId="{0F2E92D4-9E91-4666-A583-D8F13B21EC11}" type="pres">
      <dgm:prSet presAssocID="{34BDF7F5-D7C7-467C-8DE4-72E8AF9E3B47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2A8BEAF8-07DB-4BF8-9A57-DFB6E3A2FA7D}" type="pres">
      <dgm:prSet presAssocID="{34BDF7F5-D7C7-467C-8DE4-72E8AF9E3B47}" presName="children" presStyleCnt="0"/>
      <dgm:spPr/>
    </dgm:pt>
    <dgm:pt modelId="{30A785FC-A11E-4E59-B77D-CBED68A62331}" type="pres">
      <dgm:prSet presAssocID="{34BDF7F5-D7C7-467C-8DE4-72E8AF9E3B47}" presName="childPlaceholder" presStyleCnt="0"/>
      <dgm:spPr/>
    </dgm:pt>
    <dgm:pt modelId="{7A02B8F8-DE4F-400D-A776-45D64AD3B7D6}" type="pres">
      <dgm:prSet presAssocID="{34BDF7F5-D7C7-467C-8DE4-72E8AF9E3B47}" presName="circle" presStyleCnt="0"/>
      <dgm:spPr/>
    </dgm:pt>
    <dgm:pt modelId="{27A71774-1A68-47A0-AFD5-249F6640E0D4}" type="pres">
      <dgm:prSet presAssocID="{34BDF7F5-D7C7-467C-8DE4-72E8AF9E3B47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F723A9F0-83D7-4D57-AA5B-0AAB2D96CD8C}" type="pres">
      <dgm:prSet presAssocID="{34BDF7F5-D7C7-467C-8DE4-72E8AF9E3B47}" presName="quadrant2" presStyleLbl="node1" presStyleIdx="1" presStyleCnt="4" custLinFactNeighborX="426">
        <dgm:presLayoutVars>
          <dgm:chMax val="1"/>
          <dgm:bulletEnabled val="1"/>
        </dgm:presLayoutVars>
      </dgm:prSet>
      <dgm:spPr/>
    </dgm:pt>
    <dgm:pt modelId="{B979DC8E-6AB4-4019-90ED-CF37A0947B3A}" type="pres">
      <dgm:prSet presAssocID="{34BDF7F5-D7C7-467C-8DE4-72E8AF9E3B47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9A84D8B7-C88F-4554-A750-2378C1B318B6}" type="pres">
      <dgm:prSet presAssocID="{34BDF7F5-D7C7-467C-8DE4-72E8AF9E3B47}" presName="quadrant4" presStyleLbl="node1" presStyleIdx="3" presStyleCnt="4" custLinFactNeighborX="-450" custLinFactNeighborY="-352">
        <dgm:presLayoutVars>
          <dgm:chMax val="1"/>
          <dgm:bulletEnabled val="1"/>
        </dgm:presLayoutVars>
      </dgm:prSet>
      <dgm:spPr/>
    </dgm:pt>
    <dgm:pt modelId="{73DEA576-FB4B-4989-94E1-B699C4C5BD0F}" type="pres">
      <dgm:prSet presAssocID="{34BDF7F5-D7C7-467C-8DE4-72E8AF9E3B47}" presName="quadrantPlaceholder" presStyleCnt="0"/>
      <dgm:spPr/>
    </dgm:pt>
    <dgm:pt modelId="{02A6BF23-AFD0-4750-81AD-3CAA246C342B}" type="pres">
      <dgm:prSet presAssocID="{34BDF7F5-D7C7-467C-8DE4-72E8AF9E3B47}" presName="center1" presStyleLbl="fgShp" presStyleIdx="0" presStyleCnt="2" custLinFactNeighborX="-549" custLinFactNeighborY="-12362"/>
      <dgm:spPr>
        <a:noFill/>
        <a:ln>
          <a:noFill/>
        </a:ln>
      </dgm:spPr>
    </dgm:pt>
    <dgm:pt modelId="{E2F128B6-DEFD-4C07-B01D-D38AD0737C92}" type="pres">
      <dgm:prSet presAssocID="{34BDF7F5-D7C7-467C-8DE4-72E8AF9E3B47}" presName="center2" presStyleLbl="fgShp" presStyleIdx="1" presStyleCnt="2"/>
      <dgm:spPr>
        <a:noFill/>
        <a:ln>
          <a:noFill/>
        </a:ln>
      </dgm:spPr>
    </dgm:pt>
  </dgm:ptLst>
  <dgm:cxnLst>
    <dgm:cxn modelId="{6E203317-B477-4D0C-A142-C400E21D75E0}" type="presOf" srcId="{B88682D9-278E-4926-83AE-590B86A926EB}" destId="{F723A9F0-83D7-4D57-AA5B-0AAB2D96CD8C}" srcOrd="0" destOrd="0" presId="urn:microsoft.com/office/officeart/2005/8/layout/cycle4"/>
    <dgm:cxn modelId="{B8BCDF32-92E6-4973-91EC-19674A7626FF}" srcId="{34BDF7F5-D7C7-467C-8DE4-72E8AF9E3B47}" destId="{07D73CC6-418A-4729-9621-D097000B9150}" srcOrd="2" destOrd="0" parTransId="{87A50C2C-BCA8-427F-8C9C-62A318FC6807}" sibTransId="{CAD6FB74-5FA9-47EF-9B1B-D740FCD0ACF1}"/>
    <dgm:cxn modelId="{9EEF5B3C-2450-45D7-9BFE-D17399F7F877}" srcId="{34BDF7F5-D7C7-467C-8DE4-72E8AF9E3B47}" destId="{AFA5D4CD-4296-4199-87D4-3BD9F46CA2F9}" srcOrd="6" destOrd="0" parTransId="{C508D306-A6B3-411A-B07C-A2033E147BA3}" sibTransId="{FE901F8D-B24C-4638-B230-CCEE1916E26D}"/>
    <dgm:cxn modelId="{065D6561-DC36-470B-AAC3-79DD9D8DF901}" srcId="{34BDF7F5-D7C7-467C-8DE4-72E8AF9E3B47}" destId="{8EC72D16-A815-4A4E-AFD3-BA6FCC58DFFF}" srcOrd="7" destOrd="0" parTransId="{69040E7E-FFBA-452D-90C0-E002BFE79345}" sibTransId="{D9D8356A-032F-4ECE-BB7B-EF23E90F855F}"/>
    <dgm:cxn modelId="{B7A71D46-6A44-4662-85A0-E56E64089205}" type="presOf" srcId="{C8E7A5CD-8BC9-4A33-9EBB-5D66F4D48253}" destId="{27A71774-1A68-47A0-AFD5-249F6640E0D4}" srcOrd="0" destOrd="0" presId="urn:microsoft.com/office/officeart/2005/8/layout/cycle4"/>
    <dgm:cxn modelId="{9A2B5C47-8066-47E9-B963-C532630BDB91}" srcId="{34BDF7F5-D7C7-467C-8DE4-72E8AF9E3B47}" destId="{3047071C-5199-481B-91BC-D92BD3A68E68}" srcOrd="5" destOrd="0" parTransId="{7FB904C6-B992-48C8-B728-C2A2500DDC39}" sibTransId="{8B832000-6E89-4DBD-915B-40A78B94C61C}"/>
    <dgm:cxn modelId="{7B662D7D-FD8A-4609-9D17-60B1ABC057B3}" type="presOf" srcId="{07D73CC6-418A-4729-9621-D097000B9150}" destId="{B979DC8E-6AB4-4019-90ED-CF37A0947B3A}" srcOrd="0" destOrd="0" presId="urn:microsoft.com/office/officeart/2005/8/layout/cycle4"/>
    <dgm:cxn modelId="{E350EE7F-64A5-4C01-BCA0-8F47031C7BDB}" type="presOf" srcId="{0CAFD83F-7F1B-4D81-B8D3-84A57D6586AB}" destId="{9A84D8B7-C88F-4554-A750-2378C1B318B6}" srcOrd="0" destOrd="0" presId="urn:microsoft.com/office/officeart/2005/8/layout/cycle4"/>
    <dgm:cxn modelId="{43955180-0EDE-491B-9579-DDD7E42BB8D9}" type="presOf" srcId="{34BDF7F5-D7C7-467C-8DE4-72E8AF9E3B47}" destId="{0F2E92D4-9E91-4666-A583-D8F13B21EC11}" srcOrd="0" destOrd="0" presId="urn:microsoft.com/office/officeart/2005/8/layout/cycle4"/>
    <dgm:cxn modelId="{3347C580-A23E-4A9C-A738-8246D9D8BADF}" srcId="{34BDF7F5-D7C7-467C-8DE4-72E8AF9E3B47}" destId="{B88682D9-278E-4926-83AE-590B86A926EB}" srcOrd="1" destOrd="0" parTransId="{6F31D3CD-B423-4CED-9C38-E97BE8077E78}" sibTransId="{B3D6020D-CBE8-45B7-945D-C82D6C719B1C}"/>
    <dgm:cxn modelId="{2A9C4FC4-E01F-4A3C-9061-40809A2D5D07}" srcId="{34BDF7F5-D7C7-467C-8DE4-72E8AF9E3B47}" destId="{C8E7A5CD-8BC9-4A33-9EBB-5D66F4D48253}" srcOrd="0" destOrd="0" parTransId="{89E5BFA3-23AB-4DEF-95C1-8650AB379CBB}" sibTransId="{DFB7D42D-8DD0-4BFF-B818-7B3E90DCD3D8}"/>
    <dgm:cxn modelId="{EBFFC1CB-6406-47BE-9132-8EC5223B3CAA}" srcId="{34BDF7F5-D7C7-467C-8DE4-72E8AF9E3B47}" destId="{0CAFD83F-7F1B-4D81-B8D3-84A57D6586AB}" srcOrd="3" destOrd="0" parTransId="{E66A3327-BF17-4C6E-88F8-EC0194030ED9}" sibTransId="{C471AF9A-9EF4-41E7-8678-00C502E51B89}"/>
    <dgm:cxn modelId="{3B0F16D4-5BD7-4EF5-8A3F-3D8B09F14D36}" srcId="{34BDF7F5-D7C7-467C-8DE4-72E8AF9E3B47}" destId="{EA090A88-371F-4E50-A615-9F335336503B}" srcOrd="4" destOrd="0" parTransId="{B7A8131D-14A0-4EE1-9ED3-B54848F0FA64}" sibTransId="{2B71EA65-1BFA-4C70-B015-DBA9EC5209EF}"/>
    <dgm:cxn modelId="{08B69C74-2DE3-46B8-AD7E-2812A98A673E}" type="presParOf" srcId="{0F2E92D4-9E91-4666-A583-D8F13B21EC11}" destId="{2A8BEAF8-07DB-4BF8-9A57-DFB6E3A2FA7D}" srcOrd="0" destOrd="0" presId="urn:microsoft.com/office/officeart/2005/8/layout/cycle4"/>
    <dgm:cxn modelId="{CA5B37CC-3D9C-4202-A5A5-B9AAEAE207CE}" type="presParOf" srcId="{2A8BEAF8-07DB-4BF8-9A57-DFB6E3A2FA7D}" destId="{30A785FC-A11E-4E59-B77D-CBED68A62331}" srcOrd="0" destOrd="0" presId="urn:microsoft.com/office/officeart/2005/8/layout/cycle4"/>
    <dgm:cxn modelId="{BCBD38D6-3D64-4D1E-88C8-9328BB8FD5D9}" type="presParOf" srcId="{0F2E92D4-9E91-4666-A583-D8F13B21EC11}" destId="{7A02B8F8-DE4F-400D-A776-45D64AD3B7D6}" srcOrd="1" destOrd="0" presId="urn:microsoft.com/office/officeart/2005/8/layout/cycle4"/>
    <dgm:cxn modelId="{1E914F3C-D464-4CD1-87A7-617713022726}" type="presParOf" srcId="{7A02B8F8-DE4F-400D-A776-45D64AD3B7D6}" destId="{27A71774-1A68-47A0-AFD5-249F6640E0D4}" srcOrd="0" destOrd="0" presId="urn:microsoft.com/office/officeart/2005/8/layout/cycle4"/>
    <dgm:cxn modelId="{7B8E438F-8C4B-4E68-8DC6-E297F35CFC27}" type="presParOf" srcId="{7A02B8F8-DE4F-400D-A776-45D64AD3B7D6}" destId="{F723A9F0-83D7-4D57-AA5B-0AAB2D96CD8C}" srcOrd="1" destOrd="0" presId="urn:microsoft.com/office/officeart/2005/8/layout/cycle4"/>
    <dgm:cxn modelId="{79CB66A5-55B5-4383-9F2E-91BB7FFC26B5}" type="presParOf" srcId="{7A02B8F8-DE4F-400D-A776-45D64AD3B7D6}" destId="{B979DC8E-6AB4-4019-90ED-CF37A0947B3A}" srcOrd="2" destOrd="0" presId="urn:microsoft.com/office/officeart/2005/8/layout/cycle4"/>
    <dgm:cxn modelId="{B12A2398-FBAF-4475-A6F7-BC7405E1638E}" type="presParOf" srcId="{7A02B8F8-DE4F-400D-A776-45D64AD3B7D6}" destId="{9A84D8B7-C88F-4554-A750-2378C1B318B6}" srcOrd="3" destOrd="0" presId="urn:microsoft.com/office/officeart/2005/8/layout/cycle4"/>
    <dgm:cxn modelId="{5FFD5355-87C7-4916-B9CC-B47879051050}" type="presParOf" srcId="{7A02B8F8-DE4F-400D-A776-45D64AD3B7D6}" destId="{73DEA576-FB4B-4989-94E1-B699C4C5BD0F}" srcOrd="4" destOrd="0" presId="urn:microsoft.com/office/officeart/2005/8/layout/cycle4"/>
    <dgm:cxn modelId="{FD3491B7-1BD5-4B38-8665-D9878A8D55BE}" type="presParOf" srcId="{0F2E92D4-9E91-4666-A583-D8F13B21EC11}" destId="{02A6BF23-AFD0-4750-81AD-3CAA246C342B}" srcOrd="2" destOrd="0" presId="urn:microsoft.com/office/officeart/2005/8/layout/cycle4"/>
    <dgm:cxn modelId="{F2D8F65C-EB48-4E63-8B30-95D31E4C9C9D}" type="presParOf" srcId="{0F2E92D4-9E91-4666-A583-D8F13B21EC11}" destId="{E2F128B6-DEFD-4C07-B01D-D38AD0737C92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A71774-1A68-47A0-AFD5-249F6640E0D4}">
      <dsp:nvSpPr>
        <dsp:cNvPr id="0" name=""/>
        <dsp:cNvSpPr/>
      </dsp:nvSpPr>
      <dsp:spPr>
        <a:xfrm>
          <a:off x="1406442" y="259473"/>
          <a:ext cx="1971086" cy="1971086"/>
        </a:xfrm>
        <a:prstGeom prst="pieWedge">
          <a:avLst/>
        </a:prstGeom>
        <a:solidFill>
          <a:srgbClr val="E5004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/>
            <a:t>Le programme privilèges</a:t>
          </a:r>
          <a:endParaRPr lang="fr-LU" sz="1800" b="1" kern="1200" dirty="0"/>
        </a:p>
      </dsp:txBody>
      <dsp:txXfrm>
        <a:off x="1983760" y="836791"/>
        <a:ext cx="1393768" cy="1393768"/>
      </dsp:txXfrm>
    </dsp:sp>
    <dsp:sp modelId="{F723A9F0-83D7-4D57-AA5B-0AAB2D96CD8C}">
      <dsp:nvSpPr>
        <dsp:cNvPr id="0" name=""/>
        <dsp:cNvSpPr/>
      </dsp:nvSpPr>
      <dsp:spPr>
        <a:xfrm rot="5400000">
          <a:off x="3476969" y="259473"/>
          <a:ext cx="1971086" cy="1971086"/>
        </a:xfrm>
        <a:prstGeom prst="pieWedge">
          <a:avLst/>
        </a:prstGeom>
        <a:solidFill>
          <a:srgbClr val="E5004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/>
            <a:t>Pourquoi proposer un Avantage ?</a:t>
          </a:r>
          <a:endParaRPr lang="fr-LU" sz="1800" b="1" kern="1200" dirty="0"/>
        </a:p>
      </dsp:txBody>
      <dsp:txXfrm rot="-5400000">
        <a:off x="3476969" y="836791"/>
        <a:ext cx="1393768" cy="1393768"/>
      </dsp:txXfrm>
    </dsp:sp>
    <dsp:sp modelId="{B979DC8E-6AB4-4019-90ED-CF37A0947B3A}">
      <dsp:nvSpPr>
        <dsp:cNvPr id="0" name=""/>
        <dsp:cNvSpPr/>
      </dsp:nvSpPr>
      <dsp:spPr>
        <a:xfrm rot="10800000">
          <a:off x="3468572" y="2321603"/>
          <a:ext cx="1971086" cy="1971086"/>
        </a:xfrm>
        <a:prstGeom prst="pieWedge">
          <a:avLst/>
        </a:prstGeom>
        <a:solidFill>
          <a:srgbClr val="E5004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LU" sz="18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Offre de lancement</a:t>
          </a:r>
        </a:p>
      </dsp:txBody>
      <dsp:txXfrm rot="10800000">
        <a:off x="3468572" y="2321603"/>
        <a:ext cx="1393768" cy="1393768"/>
      </dsp:txXfrm>
    </dsp:sp>
    <dsp:sp modelId="{9A84D8B7-C88F-4554-A750-2378C1B318B6}">
      <dsp:nvSpPr>
        <dsp:cNvPr id="0" name=""/>
        <dsp:cNvSpPr/>
      </dsp:nvSpPr>
      <dsp:spPr>
        <a:xfrm rot="16200000">
          <a:off x="1397572" y="2314664"/>
          <a:ext cx="1971086" cy="1971086"/>
        </a:xfrm>
        <a:prstGeom prst="pieWedge">
          <a:avLst/>
        </a:prstGeom>
        <a:solidFill>
          <a:srgbClr val="E5004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 err="1"/>
            <a:t>Fonctionne-ment</a:t>
          </a:r>
          <a:endParaRPr lang="fr-LU" sz="1800" b="1" kern="1200" dirty="0"/>
        </a:p>
      </dsp:txBody>
      <dsp:txXfrm rot="5400000">
        <a:off x="1974890" y="2314664"/>
        <a:ext cx="1393768" cy="1393768"/>
      </dsp:txXfrm>
    </dsp:sp>
    <dsp:sp modelId="{02A6BF23-AFD0-4750-81AD-3CAA246C342B}">
      <dsp:nvSpPr>
        <dsp:cNvPr id="0" name=""/>
        <dsp:cNvSpPr/>
      </dsp:nvSpPr>
      <dsp:spPr>
        <a:xfrm>
          <a:off x="3079040" y="1793230"/>
          <a:ext cx="680548" cy="591781"/>
        </a:xfrm>
        <a:prstGeom prst="circularArrow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F128B6-DEFD-4C07-B01D-D38AD0737C92}">
      <dsp:nvSpPr>
        <dsp:cNvPr id="0" name=""/>
        <dsp:cNvSpPr/>
      </dsp:nvSpPr>
      <dsp:spPr>
        <a:xfrm rot="10800000">
          <a:off x="3082776" y="2093994"/>
          <a:ext cx="680548" cy="591781"/>
        </a:xfrm>
        <a:prstGeom prst="circularArrow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5510C48B-853D-46F5-ADEF-FB85C27D61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LU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9591EAA-55D6-41F1-8656-AD9626E7D31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B611A-58DC-4C28-8AC0-F9EE27CF3A5A}" type="datetimeFigureOut">
              <a:rPr lang="fr-LU" smtClean="0"/>
              <a:t>28/01/2020</a:t>
            </a:fld>
            <a:endParaRPr lang="fr-LU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976F887-FD67-4205-B0E2-DF1B896094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LU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93CC93F-0591-4C64-B065-84E7431C06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5766B3-69A6-411E-8293-ECA91910E0D5}" type="slidenum">
              <a:rPr lang="fr-LU" smtClean="0"/>
              <a:t>‹N°›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252387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LU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5457B-DED8-4021-B1C6-440C0DE45C5F}" type="datetimeFigureOut">
              <a:rPr lang="fr-LU" smtClean="0"/>
              <a:t>28/01/2020</a:t>
            </a:fld>
            <a:endParaRPr lang="fr-LU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LU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LU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73ADC-2A74-41AA-8822-CECC3C335BA3}" type="slidenum">
              <a:rPr lang="fr-LU" smtClean="0"/>
              <a:t>‹N°›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3163172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Toutes les informations concernant </a:t>
            </a:r>
            <a:r>
              <a:rPr lang="fr-FR"/>
              <a:t>le programme </a:t>
            </a:r>
            <a:r>
              <a:rPr lang="fr-FR" dirty="0"/>
              <a:t>privilèges sur un slide. </a:t>
            </a:r>
          </a:p>
          <a:p>
            <a:r>
              <a:rPr lang="fr-FR" dirty="0"/>
              <a:t>La version plus détaillée reprend chaque quart sur un slide à part.</a:t>
            </a:r>
            <a:endParaRPr lang="fr-LU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F73ADC-2A74-41AA-8822-CECC3C335BA3}" type="slidenum">
              <a:rPr lang="fr-LU" smtClean="0"/>
              <a:t>1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1934095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A47D75-0CA2-406F-82BE-5475EFA014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22A795-473A-4124-ADA6-9924BB8D99C6}" type="datetimeFigureOut">
              <a:rPr lang="fr-LU" smtClean="0"/>
              <a:t>28/01/2020</a:t>
            </a:fld>
            <a:endParaRPr lang="fr-LU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763AAA-06EE-4196-AFAE-8BD167F2E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LU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F202DAB-CFAE-4906-89DA-FFCEE315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230452-AC41-47C1-818B-91F2C0A9353A}" type="slidenum">
              <a:rPr lang="fr-LU" smtClean="0"/>
              <a:t>‹N°›</a:t>
            </a:fld>
            <a:endParaRPr lang="fr-LU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8F373D0-792E-48CB-B38D-783DAB0F54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" y="0"/>
            <a:ext cx="8779697" cy="68580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9A8D686E-E4E7-4A64-BC5F-DF498D67852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4950145" cy="998445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16558AB1-BDA1-4620-A51A-24028D9BCE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lang="fr-LU" sz="3600" b="1" kern="1200" dirty="0">
                <a:solidFill>
                  <a:srgbClr val="002060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fr-LU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ED06F9B-DD1B-441C-88A2-0182453B72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LU" sz="2800" b="1" kern="1200" dirty="0">
                <a:solidFill>
                  <a:srgbClr val="E50043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2126167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9D75FF-F7CD-42D1-8FC5-FE954A7B05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795528"/>
          </a:xfrm>
        </p:spPr>
        <p:txBody>
          <a:bodyPr/>
          <a:lstStyle>
            <a:lvl1pPr algn="r">
              <a:defRPr lang="fr-LU" sz="3600" b="1" kern="1200" dirty="0">
                <a:solidFill>
                  <a:srgbClr val="00B0F0"/>
                </a:solidFill>
                <a:latin typeface="Calibri "/>
                <a:ea typeface="+mj-ea"/>
                <a:cs typeface="+mj-cs"/>
              </a:defRPr>
            </a:lvl1pPr>
          </a:lstStyle>
          <a:p>
            <a:r>
              <a:rPr lang="fr-FR" sz="4400" b="1" dirty="0">
                <a:solidFill>
                  <a:srgbClr val="002060"/>
                </a:solidFill>
                <a:latin typeface="+mn-lt"/>
              </a:rPr>
              <a:t>Nouveautés 2019</a:t>
            </a:r>
            <a:br>
              <a:rPr lang="fr-FR" sz="4800" b="1" dirty="0">
                <a:solidFill>
                  <a:srgbClr val="002060"/>
                </a:solidFill>
                <a:latin typeface="+mn-lt"/>
              </a:rPr>
            </a:br>
            <a:r>
              <a:rPr lang="fr-FR" sz="4000" b="1" dirty="0">
                <a:solidFill>
                  <a:srgbClr val="00B0F0"/>
                </a:solidFill>
                <a:latin typeface="Calibri "/>
              </a:rPr>
              <a:t>Formation</a:t>
            </a:r>
            <a:endParaRPr lang="fr-LU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89B54E-6855-45B4-A8F5-EFA95B6C6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4852"/>
            <a:ext cx="10515600" cy="5088022"/>
          </a:xfrm>
        </p:spPr>
        <p:txBody>
          <a:bodyPr/>
          <a:lstStyle>
            <a:lvl1pPr>
              <a:buClr>
                <a:srgbClr val="004379"/>
              </a:buClr>
              <a:defRPr b="1">
                <a:solidFill>
                  <a:srgbClr val="004379"/>
                </a:solidFill>
              </a:defRPr>
            </a:lvl1pPr>
            <a:lvl2pPr marL="685800" indent="-228600">
              <a:buClr>
                <a:srgbClr val="E50043"/>
              </a:buClr>
              <a:buFont typeface="Courier New" panose="02070309020205020404" pitchFamily="49" charset="0"/>
              <a:buChar char="o"/>
              <a:defRPr>
                <a:solidFill>
                  <a:srgbClr val="004379"/>
                </a:solidFill>
              </a:defRPr>
            </a:lvl2pPr>
            <a:lvl3pPr marL="1143000" indent="-228600">
              <a:buClr>
                <a:srgbClr val="009FE3"/>
              </a:buClr>
              <a:buFont typeface="Wingdings" panose="05000000000000000000" pitchFamily="2" charset="2"/>
              <a:buChar char="§"/>
              <a:defRPr>
                <a:solidFill>
                  <a:srgbClr val="004379"/>
                </a:solidFill>
              </a:defRPr>
            </a:lvl3pPr>
            <a:lvl4pPr>
              <a:defRPr>
                <a:solidFill>
                  <a:srgbClr val="004379"/>
                </a:solidFill>
              </a:defRPr>
            </a:lvl4pPr>
            <a:lvl5pPr>
              <a:defRPr>
                <a:solidFill>
                  <a:srgbClr val="004379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CD88E68-3EBA-4C84-842D-69A142277B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35" y="244340"/>
            <a:ext cx="765048" cy="7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710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C01D9C5A-99AD-4914-B37E-847CA53C59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" y="0"/>
            <a:ext cx="8779697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91F741A5-167C-4725-A73B-2406D2506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6166" y="1709738"/>
            <a:ext cx="9801283" cy="2852737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fr-FR"/>
              <a:t>Modifiez le style du titre</a:t>
            </a:r>
            <a:endParaRPr lang="fr-LU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CCB10C3-1671-425D-839D-15E28E786A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546166" y="4589463"/>
            <a:ext cx="9801284" cy="1794712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400">
                <a:solidFill>
                  <a:srgbClr val="E5004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00437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Modifiez le style des sous-titres du masque</a:t>
            </a:r>
            <a:endParaRPr kumimoji="0" lang="fr-LU" sz="2800" b="1" i="0" u="none" strike="noStrike" kern="1200" cap="none" spc="0" normalizeH="0" baseline="0" noProof="0" dirty="0">
              <a:ln>
                <a:noFill/>
              </a:ln>
              <a:solidFill>
                <a:srgbClr val="00437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3984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B2E0D5-9099-41EF-B630-0DE65F12B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LU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459F5C-5711-4D75-B262-7821E16ED2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4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D26515F-B49A-421C-B280-F3C6B97419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181600" cy="466724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2428297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5BFD04-1A94-4348-9A3B-C3FBBC03E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Calibri "/>
              </a:defRPr>
            </a:lvl1pPr>
          </a:lstStyle>
          <a:p>
            <a:r>
              <a:rPr lang="fr-FR"/>
              <a:t>Modifiez le style du titre</a:t>
            </a:r>
            <a:endParaRPr lang="fr-LU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270E0C1-549C-4163-9221-A2610D47E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9D7F8CA-73B8-4F25-A0DB-052F06DA71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869B6D-9F7F-45B9-8F11-26D328EBA9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B639910-CE4E-4E3F-8C47-4B4D9ADD16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1829611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6E81AD-2119-4E06-886D-E2B9E51B8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2489664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60CF8235-C8C7-4BA7-ABDF-6048771663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" y="0"/>
            <a:ext cx="877969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497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847040-9D61-463C-941B-14D1809B5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LU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CD92BC-6BD3-4847-9F1C-7BE3AC2C2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8F9F7AC-05C7-43FB-BD24-2A1ED3BD9E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79214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20DF0B-FC8C-4742-B1F5-6D01CF4B2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LU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323F2E4-FFDA-4E43-99F8-C0D56EF557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fr-LU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83E5672-864F-489E-B1BE-00122FBFD3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11653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9ABFA02-F1EA-4312-80F4-98D933E11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16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z="4400" b="1" dirty="0">
                <a:solidFill>
                  <a:srgbClr val="002060"/>
                </a:solidFill>
                <a:latin typeface="+mn-lt"/>
              </a:rPr>
              <a:t>Nouveautés 2019</a:t>
            </a:r>
            <a:br>
              <a:rPr lang="fr-FR" sz="4800" b="1" dirty="0">
                <a:solidFill>
                  <a:srgbClr val="002060"/>
                </a:solidFill>
                <a:latin typeface="+mn-lt"/>
              </a:rPr>
            </a:br>
            <a:r>
              <a:rPr lang="fr-FR" sz="4000" b="1" dirty="0">
                <a:solidFill>
                  <a:srgbClr val="00B0F0"/>
                </a:solidFill>
                <a:latin typeface="Calibri "/>
              </a:rPr>
              <a:t>Formation</a:t>
            </a:r>
            <a:endParaRPr lang="fr-LU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F93377-D79D-4556-9902-A3DEECC6EA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17572"/>
            <a:ext cx="10515600" cy="47593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LU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47943C2-6A27-4C95-A404-9041C70F9C8D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35" y="244340"/>
            <a:ext cx="765048" cy="7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616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fr-FR" sz="3200" b="1" kern="1200" smtClean="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rgbClr val="004379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E5001B"/>
        </a:buClr>
        <a:buFont typeface="Courier New" panose="02070309020205020404" pitchFamily="49" charset="0"/>
        <a:buChar char="o"/>
        <a:defRPr sz="2400" kern="1200">
          <a:solidFill>
            <a:srgbClr val="00437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9FE3"/>
        </a:buClr>
        <a:buFont typeface="Wingdings" panose="05000000000000000000" pitchFamily="2" charset="2"/>
        <a:buChar char="§"/>
        <a:defRPr sz="2000" b="1" kern="1200">
          <a:solidFill>
            <a:srgbClr val="00437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437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437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61F670-1F22-4150-971A-11FF5FBC55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7887" y="226422"/>
            <a:ext cx="6846101" cy="801597"/>
          </a:xfrm>
        </p:spPr>
        <p:txBody>
          <a:bodyPr>
            <a:normAutofit fontScale="90000"/>
          </a:bodyPr>
          <a:lstStyle/>
          <a:p>
            <a:r>
              <a:rPr lang="fr-FR" dirty="0"/>
              <a:t>DEVENEZ FOURNISSEUR OFFRE PRIVILEGES</a:t>
            </a:r>
            <a:endParaRPr lang="fr-LU" dirty="0"/>
          </a:p>
        </p:txBody>
      </p:sp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DBF2B409-FFDC-4954-B60A-6F7F5A5009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8200089"/>
              </p:ext>
            </p:extLst>
          </p:nvPr>
        </p:nvGraphicFramePr>
        <p:xfrm>
          <a:off x="2230781" y="872979"/>
          <a:ext cx="6846102" cy="4552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id="{14BEA81C-3653-4D76-A137-DCB76CB67326}"/>
              </a:ext>
            </a:extLst>
          </p:cNvPr>
          <p:cNvSpPr txBox="1"/>
          <p:nvPr/>
        </p:nvSpPr>
        <p:spPr>
          <a:xfrm>
            <a:off x="134224" y="5629777"/>
            <a:ext cx="11845255" cy="1200329"/>
          </a:xfrm>
          <a:prstGeom prst="rect">
            <a:avLst/>
          </a:prstGeom>
          <a:solidFill>
            <a:srgbClr val="009FE3"/>
          </a:solidFill>
          <a:ln w="19050" cap="rnd">
            <a:solidFill>
              <a:srgbClr val="00437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LU" dirty="0">
                <a:solidFill>
                  <a:schemeClr val="bg1"/>
                </a:solidFill>
                <a:latin typeface="Arial Black" panose="020B0A04020102020204" pitchFamily="34" charset="0"/>
              </a:rPr>
              <a:t>OFFREZ PLUS DE VISIBILITE ET ELARGISSEZ VOTRE PORTEFEUILLE CLIENTS EN DEVENANT FOURNISSEUR DE L’OFFRE PRIVILEGE</a:t>
            </a:r>
          </a:p>
          <a:p>
            <a:pPr algn="ctr"/>
            <a:endParaRPr lang="fr-LU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fr-LU" dirty="0">
                <a:solidFill>
                  <a:schemeClr val="bg1"/>
                </a:solidFill>
                <a:latin typeface="Arial Black" panose="020B0A04020102020204" pitchFamily="34" charset="0"/>
              </a:rPr>
              <a:t>DES OFFRES LOCALES POUR UN RAYONNEMENT A L’ECHELLE INTERNATIONALE</a:t>
            </a: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8383E035-3CDA-4CE2-B754-C8D7110953F1}"/>
              </a:ext>
            </a:extLst>
          </p:cNvPr>
          <p:cNvGrpSpPr/>
          <p:nvPr/>
        </p:nvGrpSpPr>
        <p:grpSpPr>
          <a:xfrm>
            <a:off x="7370625" y="3346581"/>
            <a:ext cx="4584623" cy="1882054"/>
            <a:chOff x="5713990" y="146944"/>
            <a:chExt cx="4954958" cy="1582479"/>
          </a:xfrm>
        </p:grpSpPr>
        <p:sp>
          <p:nvSpPr>
            <p:cNvPr id="19" name="Rectangle : coins arrondis 18">
              <a:extLst>
                <a:ext uri="{FF2B5EF4-FFF2-40B4-BE49-F238E27FC236}">
                  <a16:creationId xmlns:a16="http://schemas.microsoft.com/office/drawing/2014/main" id="{F7AA2262-8EF5-4AFE-AC91-15030D1FD35A}"/>
                </a:ext>
              </a:extLst>
            </p:cNvPr>
            <p:cNvSpPr/>
            <p:nvPr/>
          </p:nvSpPr>
          <p:spPr>
            <a:xfrm>
              <a:off x="5713990" y="146944"/>
              <a:ext cx="4954958" cy="1582479"/>
            </a:xfrm>
            <a:prstGeom prst="roundRect">
              <a:avLst>
                <a:gd name="adj" fmla="val 10000"/>
              </a:avLst>
            </a:prstGeom>
            <a:ln w="28575">
              <a:solidFill>
                <a:srgbClr val="004379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Rectangle : coins arrondis 4">
              <a:extLst>
                <a:ext uri="{FF2B5EF4-FFF2-40B4-BE49-F238E27FC236}">
                  <a16:creationId xmlns:a16="http://schemas.microsoft.com/office/drawing/2014/main" id="{134C5F07-00B5-4C34-A60B-041E289BDC83}"/>
                </a:ext>
              </a:extLst>
            </p:cNvPr>
            <p:cNvSpPr txBox="1"/>
            <p:nvPr/>
          </p:nvSpPr>
          <p:spPr>
            <a:xfrm>
              <a:off x="5848864" y="181706"/>
              <a:ext cx="4785324" cy="14519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41910" rIns="41910" bIns="41910" numCol="1" spcCol="1270" anchor="t" anchorCtr="0">
              <a:noAutofit/>
            </a:bodyPr>
            <a:lstStyle/>
            <a:p>
              <a:pPr marL="57150" lvl="1" indent="-57150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>
                  <a:srgbClr val="E50043"/>
                </a:buClr>
                <a:buChar char="•"/>
              </a:pPr>
              <a:r>
                <a:rPr lang="fr-FR" sz="1400" dirty="0">
                  <a:solidFill>
                    <a:srgbClr val="004379"/>
                  </a:solidFill>
                </a:rPr>
                <a:t>Tarification selon la taille de votre entreprise.</a:t>
              </a:r>
            </a:p>
            <a:p>
              <a:pPr marL="57150" lvl="1" indent="-57150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>
                  <a:srgbClr val="E50043"/>
                </a:buClr>
                <a:buChar char="•"/>
              </a:pPr>
              <a:r>
                <a:rPr lang="fr-FR" sz="1400" dirty="0">
                  <a:solidFill>
                    <a:srgbClr val="004379"/>
                  </a:solidFill>
                </a:rPr>
                <a:t>Offre spéciale pour le lancement au Luxembourg.</a:t>
              </a:r>
            </a:p>
            <a:p>
              <a:pPr marL="57150" lvl="1" indent="-57150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>
                  <a:srgbClr val="E50043"/>
                </a:buClr>
                <a:buChar char="•"/>
              </a:pPr>
              <a:r>
                <a:rPr lang="fr-FR" sz="1400" dirty="0">
                  <a:solidFill>
                    <a:srgbClr val="004379"/>
                  </a:solidFill>
                </a:rPr>
                <a:t>Tarifs et informations sur demande.</a:t>
              </a:r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EA32949E-B7B6-4D40-8DB9-41E42E04432A}"/>
              </a:ext>
            </a:extLst>
          </p:cNvPr>
          <p:cNvGrpSpPr/>
          <p:nvPr/>
        </p:nvGrpSpPr>
        <p:grpSpPr>
          <a:xfrm>
            <a:off x="234057" y="1307594"/>
            <a:ext cx="3782029" cy="1713489"/>
            <a:chOff x="592179" y="-61477"/>
            <a:chExt cx="4636362" cy="1402427"/>
          </a:xfrm>
        </p:grpSpPr>
        <p:sp>
          <p:nvSpPr>
            <p:cNvPr id="10" name="Rectangle : coins arrondis 9">
              <a:extLst>
                <a:ext uri="{FF2B5EF4-FFF2-40B4-BE49-F238E27FC236}">
                  <a16:creationId xmlns:a16="http://schemas.microsoft.com/office/drawing/2014/main" id="{07A1EB79-24BC-4DD8-B56C-2A7F04825646}"/>
                </a:ext>
              </a:extLst>
            </p:cNvPr>
            <p:cNvSpPr/>
            <p:nvPr/>
          </p:nvSpPr>
          <p:spPr>
            <a:xfrm>
              <a:off x="592179" y="-61477"/>
              <a:ext cx="4636362" cy="1402427"/>
            </a:xfrm>
            <a:prstGeom prst="roundRect">
              <a:avLst>
                <a:gd name="adj" fmla="val 10000"/>
              </a:avLst>
            </a:prstGeom>
            <a:ln w="28575">
              <a:solidFill>
                <a:srgbClr val="004379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angle : coins arrondis 4">
              <a:extLst>
                <a:ext uri="{FF2B5EF4-FFF2-40B4-BE49-F238E27FC236}">
                  <a16:creationId xmlns:a16="http://schemas.microsoft.com/office/drawing/2014/main" id="{9F7CCB60-68FF-43ED-AD09-6B5A33B160FF}"/>
                </a:ext>
              </a:extLst>
            </p:cNvPr>
            <p:cNvSpPr txBox="1"/>
            <p:nvPr/>
          </p:nvSpPr>
          <p:spPr>
            <a:xfrm>
              <a:off x="622986" y="-30670"/>
              <a:ext cx="4464517" cy="13083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>
                  <a:srgbClr val="E50043"/>
                </a:buClr>
                <a:buChar char="•"/>
              </a:pPr>
              <a:r>
                <a:rPr lang="fr-FR" sz="1400" dirty="0">
                  <a:solidFill>
                    <a:srgbClr val="004379"/>
                  </a:solidFill>
                </a:rPr>
                <a:t>A</a:t>
              </a:r>
              <a:r>
                <a:rPr lang="fr-FR" sz="1400" kern="1200" dirty="0">
                  <a:solidFill>
                    <a:srgbClr val="004379"/>
                  </a:solidFill>
                </a:rPr>
                <a:t>ccès à des </a:t>
              </a:r>
              <a:r>
                <a:rPr lang="fr-FR" sz="1400" b="1" kern="1200" dirty="0">
                  <a:solidFill>
                    <a:srgbClr val="004379"/>
                  </a:solidFill>
                </a:rPr>
                <a:t>tarifs négociés </a:t>
              </a:r>
              <a:r>
                <a:rPr lang="fr-FR" sz="1400" dirty="0">
                  <a:solidFill>
                    <a:srgbClr val="004379"/>
                  </a:solidFill>
                </a:rPr>
                <a:t>exclusivement </a:t>
              </a:r>
              <a:r>
                <a:rPr lang="fr-FR" sz="1400" kern="1200" dirty="0">
                  <a:solidFill>
                    <a:srgbClr val="004379"/>
                  </a:solidFill>
                </a:rPr>
                <a:t>pour les </a:t>
              </a:r>
              <a:r>
                <a:rPr lang="fr-FR" sz="1400" b="1" kern="1200" dirty="0">
                  <a:solidFill>
                    <a:srgbClr val="004379"/>
                  </a:solidFill>
                </a:rPr>
                <a:t>membres.</a:t>
              </a:r>
              <a:endParaRPr lang="fr-LU" sz="1400" b="1" kern="1200" dirty="0">
                <a:solidFill>
                  <a:srgbClr val="004379"/>
                </a:solidFill>
              </a:endParaRP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>
                  <a:srgbClr val="E50043"/>
                </a:buClr>
                <a:buChar char="•"/>
              </a:pPr>
              <a:r>
                <a:rPr lang="fr-FR" sz="1400" b="1" kern="1200" dirty="0">
                  <a:solidFill>
                    <a:srgbClr val="004379"/>
                  </a:solidFill>
                </a:rPr>
                <a:t>Offres très variées </a:t>
              </a:r>
              <a:r>
                <a:rPr lang="fr-FR" sz="1400" kern="1200" dirty="0">
                  <a:solidFill>
                    <a:srgbClr val="004379"/>
                  </a:solidFill>
                </a:rPr>
                <a:t>(hôtels, entreprises de services, shopping, loisirs, spiritueux, </a:t>
              </a:r>
              <a:r>
                <a:rPr lang="fr-FR" sz="1400" dirty="0">
                  <a:solidFill>
                    <a:srgbClr val="004379"/>
                  </a:solidFill>
                </a:rPr>
                <a:t>assurance, téléphonie, business centers, </a:t>
              </a:r>
              <a:r>
                <a:rPr lang="fr-FR" sz="1400" kern="1200" dirty="0" err="1">
                  <a:solidFill>
                    <a:srgbClr val="004379"/>
                  </a:solidFill>
                </a:rPr>
                <a:t>etc</a:t>
              </a:r>
              <a:r>
                <a:rPr lang="fr-FR" sz="1400" kern="1200" dirty="0">
                  <a:solidFill>
                    <a:srgbClr val="004379"/>
                  </a:solidFill>
                </a:rPr>
                <a:t>). </a:t>
              </a:r>
            </a:p>
            <a:p>
              <a:pPr marL="0" lvl="1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>
                  <a:srgbClr val="E50043"/>
                </a:buClr>
              </a:pPr>
              <a:endParaRPr lang="fr-FR" sz="1400" kern="1200" dirty="0">
                <a:solidFill>
                  <a:srgbClr val="004379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BA464315-0818-4705-8FC5-985F963AA0EA}"/>
              </a:ext>
            </a:extLst>
          </p:cNvPr>
          <p:cNvGrpSpPr/>
          <p:nvPr/>
        </p:nvGrpSpPr>
        <p:grpSpPr>
          <a:xfrm>
            <a:off x="7399090" y="1061899"/>
            <a:ext cx="4556158" cy="1974264"/>
            <a:chOff x="5713990" y="146944"/>
            <a:chExt cx="4954958" cy="1582479"/>
          </a:xfrm>
        </p:grpSpPr>
        <p:sp>
          <p:nvSpPr>
            <p:cNvPr id="16" name="Rectangle : coins arrondis 15">
              <a:extLst>
                <a:ext uri="{FF2B5EF4-FFF2-40B4-BE49-F238E27FC236}">
                  <a16:creationId xmlns:a16="http://schemas.microsoft.com/office/drawing/2014/main" id="{F3BEE4B9-FA83-4E46-A16B-19BBD9E22437}"/>
                </a:ext>
              </a:extLst>
            </p:cNvPr>
            <p:cNvSpPr/>
            <p:nvPr/>
          </p:nvSpPr>
          <p:spPr>
            <a:xfrm>
              <a:off x="5713990" y="146944"/>
              <a:ext cx="4954958" cy="1582479"/>
            </a:xfrm>
            <a:prstGeom prst="roundRect">
              <a:avLst>
                <a:gd name="adj" fmla="val 10000"/>
              </a:avLst>
            </a:prstGeom>
            <a:ln w="28575">
              <a:solidFill>
                <a:srgbClr val="004379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Rectangle : coins arrondis 4">
              <a:extLst>
                <a:ext uri="{FF2B5EF4-FFF2-40B4-BE49-F238E27FC236}">
                  <a16:creationId xmlns:a16="http://schemas.microsoft.com/office/drawing/2014/main" id="{A2690F12-193B-4E33-8BF8-5B7727CE3197}"/>
                </a:ext>
              </a:extLst>
            </p:cNvPr>
            <p:cNvSpPr txBox="1"/>
            <p:nvPr/>
          </p:nvSpPr>
          <p:spPr>
            <a:xfrm>
              <a:off x="5848864" y="181706"/>
              <a:ext cx="4785324" cy="14519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41910" rIns="41910" bIns="41910" numCol="1" spcCol="1270" anchor="t" anchorCtr="0">
              <a:noAutofit/>
            </a:bodyPr>
            <a:lstStyle/>
            <a:p>
              <a:pPr marL="57150" lvl="1" indent="-57150" algn="l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>
                  <a:srgbClr val="E50043"/>
                </a:buClr>
                <a:buChar char="•"/>
              </a:pPr>
              <a:r>
                <a:rPr lang="fr-FR" sz="1400" kern="1200" dirty="0">
                  <a:solidFill>
                    <a:srgbClr val="004379"/>
                  </a:solidFill>
                </a:rPr>
                <a:t>Accès à plus de </a:t>
              </a:r>
              <a:r>
                <a:rPr lang="fr-FR" sz="1400" b="1" kern="1200" dirty="0">
                  <a:solidFill>
                    <a:srgbClr val="004379"/>
                  </a:solidFill>
                </a:rPr>
                <a:t>650 chefs d’entreprises </a:t>
              </a:r>
              <a:r>
                <a:rPr lang="fr-FR" sz="1400" kern="1200" dirty="0">
                  <a:solidFill>
                    <a:srgbClr val="004379"/>
                  </a:solidFill>
                </a:rPr>
                <a:t>et </a:t>
              </a:r>
              <a:r>
                <a:rPr lang="fr-FR" sz="1400" b="1" kern="1200" dirty="0">
                  <a:solidFill>
                    <a:srgbClr val="004379"/>
                  </a:solidFill>
                </a:rPr>
                <a:t>décideurs</a:t>
              </a:r>
              <a:r>
                <a:rPr lang="fr-FR" sz="1400" kern="1200" dirty="0">
                  <a:solidFill>
                    <a:srgbClr val="004379"/>
                  </a:solidFill>
                </a:rPr>
                <a:t> au </a:t>
              </a:r>
              <a:r>
                <a:rPr lang="fr-FR" sz="1400" b="1" kern="1200" dirty="0">
                  <a:solidFill>
                    <a:srgbClr val="004379"/>
                  </a:solidFill>
                </a:rPr>
                <a:t>Luxembourg.</a:t>
              </a:r>
              <a:endParaRPr lang="fr-LU" sz="1400" kern="1200" dirty="0">
                <a:solidFill>
                  <a:srgbClr val="004379"/>
                </a:solidFill>
              </a:endParaRPr>
            </a:p>
            <a:p>
              <a:pPr marL="57150" lvl="1" indent="-57150" algn="l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>
                  <a:srgbClr val="E50043"/>
                </a:buClr>
                <a:buChar char="•"/>
              </a:pPr>
              <a:r>
                <a:rPr lang="fr-FR" sz="1400" kern="1200" spc="-10" dirty="0">
                  <a:solidFill>
                    <a:srgbClr val="004379"/>
                  </a:solidFill>
                </a:rPr>
                <a:t>Offre répertoriée sur le site mondial : + de </a:t>
              </a:r>
              <a:r>
                <a:rPr lang="fr-FR" sz="1400" b="1" kern="1200" spc="-10" dirty="0">
                  <a:solidFill>
                    <a:srgbClr val="004379"/>
                  </a:solidFill>
                </a:rPr>
                <a:t>45 000 contacts </a:t>
              </a:r>
              <a:r>
                <a:rPr lang="fr-FR" sz="1400" kern="1200" spc="-10" dirty="0">
                  <a:solidFill>
                    <a:srgbClr val="004379"/>
                  </a:solidFill>
                </a:rPr>
                <a:t>dans près de </a:t>
              </a:r>
              <a:r>
                <a:rPr lang="fr-FR" sz="1400" b="1" kern="1200" spc="-10" dirty="0">
                  <a:solidFill>
                    <a:srgbClr val="004379"/>
                  </a:solidFill>
                </a:rPr>
                <a:t>60 CCI </a:t>
              </a:r>
              <a:r>
                <a:rPr lang="fr-FR" sz="1400" kern="1200" spc="-10" dirty="0">
                  <a:solidFill>
                    <a:srgbClr val="004379"/>
                  </a:solidFill>
                </a:rPr>
                <a:t>françaises</a:t>
              </a:r>
              <a:r>
                <a:rPr lang="fr-FR" sz="1400" b="1" kern="1200" spc="-10" dirty="0">
                  <a:solidFill>
                    <a:srgbClr val="004379"/>
                  </a:solidFill>
                </a:rPr>
                <a:t> </a:t>
              </a:r>
              <a:r>
                <a:rPr lang="fr-FR" sz="1400" kern="1200" spc="-10" dirty="0">
                  <a:solidFill>
                    <a:srgbClr val="004379"/>
                  </a:solidFill>
                </a:rPr>
                <a:t>à travers le monde.</a:t>
              </a:r>
            </a:p>
            <a:p>
              <a:pPr marL="57150" lvl="1" indent="-57150" algn="l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>
                  <a:srgbClr val="E50043"/>
                </a:buClr>
                <a:buChar char="•"/>
              </a:pPr>
              <a:r>
                <a:rPr lang="fr-FR" sz="1400" b="1" kern="1200" dirty="0">
                  <a:solidFill>
                    <a:srgbClr val="004379"/>
                  </a:solidFill>
                </a:rPr>
                <a:t>Accroître</a:t>
              </a:r>
              <a:r>
                <a:rPr lang="fr-FR" sz="1400" kern="1200" dirty="0">
                  <a:solidFill>
                    <a:srgbClr val="004379"/>
                  </a:solidFill>
                </a:rPr>
                <a:t> la visibilité de l’entreprise.</a:t>
              </a:r>
            </a:p>
            <a:p>
              <a:pPr marL="57150" lvl="1" indent="-57150" algn="l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>
                  <a:srgbClr val="E50043"/>
                </a:buClr>
                <a:buChar char="•"/>
              </a:pPr>
              <a:r>
                <a:rPr lang="fr-FR" sz="1400" kern="1200" dirty="0">
                  <a:solidFill>
                    <a:srgbClr val="004379"/>
                  </a:solidFill>
                </a:rPr>
                <a:t>Etablir une relation privilégiée avec de </a:t>
              </a:r>
              <a:r>
                <a:rPr lang="fr-FR" sz="1400" b="1" kern="1200" dirty="0">
                  <a:solidFill>
                    <a:srgbClr val="004379"/>
                  </a:solidFill>
                </a:rPr>
                <a:t>nouveaux</a:t>
              </a:r>
              <a:r>
                <a:rPr lang="fr-FR" sz="1400" kern="1200" dirty="0">
                  <a:solidFill>
                    <a:srgbClr val="004379"/>
                  </a:solidFill>
                </a:rPr>
                <a:t> </a:t>
              </a:r>
              <a:r>
                <a:rPr lang="fr-FR" sz="1400" b="1" kern="1200" dirty="0">
                  <a:solidFill>
                    <a:srgbClr val="004379"/>
                  </a:solidFill>
                </a:rPr>
                <a:t>partenaires</a:t>
              </a:r>
              <a:r>
                <a:rPr lang="fr-FR" sz="1400" kern="1200" dirty="0">
                  <a:solidFill>
                    <a:srgbClr val="004379"/>
                  </a:solidFill>
                </a:rPr>
                <a:t> commerciaux.</a:t>
              </a:r>
            </a:p>
            <a:p>
              <a:pPr marL="57150" lvl="1" indent="-57150" algn="l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>
                  <a:srgbClr val="E50043"/>
                </a:buClr>
                <a:buChar char="•"/>
              </a:pPr>
              <a:r>
                <a:rPr lang="fr-FR" sz="1400" b="1" kern="1200" dirty="0">
                  <a:solidFill>
                    <a:srgbClr val="004379"/>
                  </a:solidFill>
                </a:rPr>
                <a:t>Capter</a:t>
              </a:r>
              <a:r>
                <a:rPr lang="fr-FR" sz="1400" kern="1200" dirty="0">
                  <a:solidFill>
                    <a:srgbClr val="004379"/>
                  </a:solidFill>
                </a:rPr>
                <a:t> de nouveaux clients.</a:t>
              </a:r>
            </a:p>
          </p:txBody>
        </p: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CBED8B72-F97E-4681-AA67-DC95D29F0593}"/>
              </a:ext>
            </a:extLst>
          </p:cNvPr>
          <p:cNvGrpSpPr/>
          <p:nvPr/>
        </p:nvGrpSpPr>
        <p:grpSpPr>
          <a:xfrm>
            <a:off x="160768" y="3344362"/>
            <a:ext cx="3840151" cy="1795809"/>
            <a:chOff x="-2664261" y="2916081"/>
            <a:chExt cx="4659658" cy="2204601"/>
          </a:xfrm>
        </p:grpSpPr>
        <p:sp>
          <p:nvSpPr>
            <p:cNvPr id="13" name="Rectangle : coins arrondis 12">
              <a:extLst>
                <a:ext uri="{FF2B5EF4-FFF2-40B4-BE49-F238E27FC236}">
                  <a16:creationId xmlns:a16="http://schemas.microsoft.com/office/drawing/2014/main" id="{9CA70B39-4F47-4BBA-9977-990B9A203799}"/>
                </a:ext>
              </a:extLst>
            </p:cNvPr>
            <p:cNvSpPr/>
            <p:nvPr/>
          </p:nvSpPr>
          <p:spPr>
            <a:xfrm>
              <a:off x="-2664261" y="2916081"/>
              <a:ext cx="4659658" cy="2204601"/>
            </a:xfrm>
            <a:prstGeom prst="roundRect">
              <a:avLst>
                <a:gd name="adj" fmla="val 10000"/>
              </a:avLst>
            </a:prstGeom>
            <a:ln w="28575">
              <a:solidFill>
                <a:srgbClr val="004379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Rectangle : coins arrondis 4">
              <a:extLst>
                <a:ext uri="{FF2B5EF4-FFF2-40B4-BE49-F238E27FC236}">
                  <a16:creationId xmlns:a16="http://schemas.microsoft.com/office/drawing/2014/main" id="{59B31E8E-6A57-4E08-AD17-3C799A3F94FC}"/>
                </a:ext>
              </a:extLst>
            </p:cNvPr>
            <p:cNvSpPr txBox="1"/>
            <p:nvPr/>
          </p:nvSpPr>
          <p:spPr>
            <a:xfrm>
              <a:off x="-2575332" y="2991789"/>
              <a:ext cx="4557127" cy="18237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t" anchorCtr="0">
              <a:noAutofit/>
            </a:bodyPr>
            <a:lstStyle/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>
                  <a:srgbClr val="E50043"/>
                </a:buClr>
                <a:buChar char="•"/>
              </a:pPr>
              <a:r>
                <a:rPr lang="fr-LU" sz="1400" b="1" kern="1200" dirty="0">
                  <a:solidFill>
                    <a:srgbClr val="004379"/>
                  </a:solidFill>
                </a:rPr>
                <a:t>Votre Logo sur la page d’accueil </a:t>
              </a:r>
              <a:r>
                <a:rPr lang="fr-LU" sz="1400" kern="1200" dirty="0">
                  <a:solidFill>
                    <a:srgbClr val="004379"/>
                  </a:solidFill>
                </a:rPr>
                <a:t>avec lien direct vers votre offre</a:t>
              </a:r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>
                  <a:srgbClr val="E50043"/>
                </a:buClr>
                <a:buChar char="•"/>
              </a:pPr>
              <a:r>
                <a:rPr lang="fr-LU" sz="1400" kern="1200" dirty="0">
                  <a:solidFill>
                    <a:srgbClr val="004379"/>
                  </a:solidFill>
                </a:rPr>
                <a:t>Vous envoyez par email votre offre sur un produit ou un service. Elle est publiée sur notre site internet </a:t>
              </a:r>
              <a:r>
                <a:rPr lang="fr-LU" sz="1400" b="1" kern="1200" dirty="0">
                  <a:solidFill>
                    <a:srgbClr val="004379"/>
                  </a:solidFill>
                </a:rPr>
                <a:t>accessible uniquement via un identifiant et mot de passe.</a:t>
              </a:r>
              <a:endParaRPr lang="fr-LU" sz="1400" kern="1200" dirty="0">
                <a:solidFill>
                  <a:srgbClr val="004379"/>
                </a:solidFill>
              </a:endParaRPr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>
                  <a:srgbClr val="E50043"/>
                </a:buClr>
                <a:buChar char="•"/>
              </a:pPr>
              <a:r>
                <a:rPr lang="fr-LU" sz="1400" kern="1200" dirty="0">
                  <a:solidFill>
                    <a:srgbClr val="004379"/>
                  </a:solidFill>
                </a:rPr>
                <a:t>A tout moment vous pouvez modifier/compléter votre offre. Mener des « </a:t>
              </a:r>
              <a:r>
                <a:rPr lang="fr-LU" sz="1400" b="1" kern="1200" dirty="0">
                  <a:solidFill>
                    <a:srgbClr val="004379"/>
                  </a:solidFill>
                </a:rPr>
                <a:t>actions push</a:t>
              </a:r>
              <a:r>
                <a:rPr lang="fr-LU" sz="1400" kern="1200" dirty="0">
                  <a:solidFill>
                    <a:srgbClr val="004379"/>
                  </a:solidFill>
                </a:rPr>
                <a:t> ».</a:t>
              </a:r>
            </a:p>
            <a:p>
              <a:pPr marL="0" lvl="1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>
                  <a:srgbClr val="E50043"/>
                </a:buClr>
              </a:pPr>
              <a:endParaRPr lang="fr-LU" sz="1400" kern="1200" dirty="0">
                <a:solidFill>
                  <a:srgbClr val="0043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9905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61F670-1F22-4150-971A-11FF5FBC55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Pour toute demande d’information,</a:t>
            </a:r>
            <a:br>
              <a:rPr lang="fr-FR" dirty="0"/>
            </a:br>
            <a:r>
              <a:rPr lang="fr-FR" dirty="0"/>
              <a:t>veuillez nous contacter : </a:t>
            </a:r>
            <a:endParaRPr lang="fr-LU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3EB3B3-8BF7-47CD-9B75-D7E7AD7E4D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5034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Chambre Française de Commerce et d'Industrie au Luxembourg</a:t>
            </a:r>
          </a:p>
          <a:p>
            <a:pPr marL="0" indent="0">
              <a:buNone/>
            </a:pPr>
            <a:r>
              <a:rPr lang="fr-FR" b="0" dirty="0"/>
              <a:t>6, rue Antoine de St Exupéry L-1432 Luxembourg</a:t>
            </a:r>
          </a:p>
          <a:p>
            <a:pPr marL="0" indent="0">
              <a:buNone/>
            </a:pPr>
            <a:r>
              <a:rPr lang="fr-FR" b="0" dirty="0"/>
              <a:t>Tel : 00352 26 20 37 65 | Fax : 00352 26 68 47 65 |</a:t>
            </a:r>
          </a:p>
          <a:p>
            <a:pPr marL="0" indent="0">
              <a:buNone/>
            </a:pPr>
            <a:r>
              <a:rPr lang="fr-FR" b="0" dirty="0"/>
              <a:t>Email : </a:t>
            </a:r>
            <a:r>
              <a:rPr lang="fr-FR" b="0" u="sng" dirty="0"/>
              <a:t>cfci@cfci.lu</a:t>
            </a:r>
            <a:endParaRPr lang="fr-FR" b="0" dirty="0"/>
          </a:p>
          <a:p>
            <a:pPr marL="0" indent="0">
              <a:buNone/>
            </a:pPr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37288225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C6ACC81C-7781-494D-8EAB-DFD9835830EF}" vid="{5CC69ED3-6409-46CF-982B-DAAA5BEDEB3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CFCI_template</Template>
  <TotalTime>5</TotalTime>
  <Words>287</Words>
  <Application>Microsoft Office PowerPoint</Application>
  <PresentationFormat>Grand écran</PresentationFormat>
  <Paragraphs>29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Calibri </vt:lpstr>
      <vt:lpstr>Calibri Light</vt:lpstr>
      <vt:lpstr>Courier New</vt:lpstr>
      <vt:lpstr>Wingdings</vt:lpstr>
      <vt:lpstr>Thème Office</vt:lpstr>
      <vt:lpstr>DEVENEZ FOURNISSEUR OFFRE PRIVILEGES</vt:lpstr>
      <vt:lpstr>Pour toute demande d’information, veuillez nous contacter 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Offre Privilèges</dc:title>
  <dc:creator>Roxanne Ugolini</dc:creator>
  <cp:lastModifiedBy>Roxanne Ugolini</cp:lastModifiedBy>
  <cp:revision>2</cp:revision>
  <dcterms:created xsi:type="dcterms:W3CDTF">2019-06-13T09:28:34Z</dcterms:created>
  <dcterms:modified xsi:type="dcterms:W3CDTF">2020-01-28T12:59:58Z</dcterms:modified>
</cp:coreProperties>
</file>